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323" r:id="rId2"/>
    <p:sldId id="257" r:id="rId3"/>
    <p:sldId id="303" r:id="rId4"/>
    <p:sldId id="317" r:id="rId5"/>
    <p:sldId id="319" r:id="rId6"/>
    <p:sldId id="318" r:id="rId7"/>
    <p:sldId id="309" r:id="rId8"/>
    <p:sldId id="311" r:id="rId9"/>
    <p:sldId id="297" r:id="rId10"/>
    <p:sldId id="298" r:id="rId11"/>
    <p:sldId id="307" r:id="rId12"/>
    <p:sldId id="322" r:id="rId13"/>
    <p:sldId id="312" r:id="rId14"/>
    <p:sldId id="320" r:id="rId15"/>
    <p:sldId id="321" r:id="rId16"/>
  </p:sldIdLst>
  <p:sldSz cx="12192000" cy="6858000"/>
  <p:notesSz cx="6858000" cy="9144000"/>
  <p:embeddedFontLst>
    <p:embeddedFont>
      <p:font typeface="Roboto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roy ExtraBold" panose="00000900000000000000" charset="-52"/>
      <p:bold r:id="rId23"/>
    </p:embeddedFont>
    <p:embeddedFont>
      <p:font typeface="Stencil" panose="040409050D0802020404" pitchFamily="82" charset="0"/>
      <p:regular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F3297C-DEE7-4DFB-A69C-C1D8BEC1D01A}">
          <p14:sldIdLst>
            <p14:sldId id="323"/>
            <p14:sldId id="257"/>
            <p14:sldId id="303"/>
            <p14:sldId id="317"/>
            <p14:sldId id="319"/>
            <p14:sldId id="318"/>
            <p14:sldId id="309"/>
            <p14:sldId id="311"/>
            <p14:sldId id="297"/>
            <p14:sldId id="298"/>
            <p14:sldId id="307"/>
            <p14:sldId id="322"/>
            <p14:sldId id="312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C4C"/>
    <a:srgbClr val="FF5142"/>
    <a:srgbClr val="0083B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2640" autoAdjust="0"/>
  </p:normalViewPr>
  <p:slideViewPr>
    <p:cSldViewPr snapToGrid="0">
      <p:cViewPr>
        <p:scale>
          <a:sx n="116" d="100"/>
          <a:sy n="116" d="100"/>
        </p:scale>
        <p:origin x="-126" y="-240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FF45-F535-488D-9A63-0ABA50EEEF9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AD0C-EA5A-4C7B-8E45-85EF77800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AD0C-EA5A-4C7B-8E45-85EF77800B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0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Бизнесмен открой глаза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71" y="1685676"/>
            <a:ext cx="3848209" cy="41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Колесо уже придумали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33" y="1382452"/>
            <a:ext cx="5256607" cy="4778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66" y="3195759"/>
            <a:ext cx="970723" cy="9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93DFEC93-4150-4DB3-B33B-0EEF598C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Кажется что дорого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93DFEC93-4150-4DB3-B33B-0EEF598C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Я, покажу тебе цифры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4" y="1623495"/>
            <a:ext cx="6422874" cy="2240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79" y="3215095"/>
            <a:ext cx="702463" cy="644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60515"/>
            <a:ext cx="3175000" cy="317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17" y="3473379"/>
            <a:ext cx="6774201" cy="2577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0306" y="5346002"/>
            <a:ext cx="945624" cy="8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390297" cy="925131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tencil" pitchFamily="82" charset="0"/>
                <a:ea typeface="Roboto" pitchFamily="2" charset="0"/>
              </a:rPr>
              <a:t>STARINDUSTRY</a:t>
            </a:r>
            <a:endParaRPr lang="ru-RU" sz="4400" u="sng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73" y="2019298"/>
            <a:ext cx="8957361" cy="37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30" y="2647385"/>
            <a:ext cx="11031613" cy="92513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Успеха вам!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Вчера</a:t>
            </a:r>
            <a:endParaRPr lang="ru-RU" sz="72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27" y="3611374"/>
            <a:ext cx="9170973" cy="1276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 что было вчера, уже ни кому не интересно!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Даже если хочется что то исправить, машину времени к сожалению еще не придумали!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800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65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Обучение партнеров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27" y="3185732"/>
            <a:ext cx="10913303" cy="188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 – менеджеров по продажам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внедренцев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программистов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SMARTS</a:t>
            </a:r>
            <a:endParaRPr lang="ru-RU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18D600-A54E-4323-869C-0319F9B7BD00}"/>
              </a:ext>
            </a:extLst>
          </p:cNvPr>
          <p:cNvSpPr txBox="1"/>
          <p:nvPr/>
        </p:nvSpPr>
        <p:spPr>
          <a:xfrm>
            <a:off x="611202" y="1859429"/>
            <a:ext cx="108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«Учебный Центр </a:t>
            </a: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Клеверенс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»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Сегодня</a:t>
            </a:r>
            <a:endParaRPr lang="ru-RU" sz="66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27" y="3611374"/>
            <a:ext cx="9170973" cy="196249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Если проснулся утром с чувством стыда, значит хорошо погулял вчера!</a:t>
            </a:r>
          </a:p>
          <a:p>
            <a:r>
              <a:rPr lang="ru-RU" sz="1600" dirty="0" smtClean="0"/>
              <a:t>И это мотивирует делать качественно хорошую работу, что бы завтра получить желаемый результат!</a:t>
            </a:r>
          </a:p>
          <a:p>
            <a:r>
              <a:rPr lang="ru-RU" sz="1600" dirty="0"/>
              <a:t>Завтра мы должны пожинать труды своей работы и делать задел на будущее</a:t>
            </a:r>
            <a:r>
              <a:rPr lang="ru-RU" sz="1600" dirty="0" smtClean="0"/>
              <a:t>!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Постоянно делать задел на будущее, без остановки</a:t>
            </a:r>
            <a:r>
              <a:rPr lang="ru-RU" sz="1600" dirty="0" smtClean="0"/>
              <a:t>!!!</a:t>
            </a:r>
            <a:endParaRPr lang="ru-RU" sz="1600" dirty="0"/>
          </a:p>
          <a:p>
            <a:endParaRPr lang="ru-RU" sz="1600" dirty="0"/>
          </a:p>
          <a:p>
            <a:pPr>
              <a:lnSpc>
                <a:spcPct val="100000"/>
              </a:lnSpc>
            </a:pPr>
            <a:endParaRPr lang="ru-RU" sz="1800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65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Новые партнеры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18D600-A54E-4323-869C-0319F9B7BD00}"/>
              </a:ext>
            </a:extLst>
          </p:cNvPr>
          <p:cNvSpPr txBox="1"/>
          <p:nvPr/>
        </p:nvSpPr>
        <p:spPr>
          <a:xfrm>
            <a:off x="582627" y="3036221"/>
            <a:ext cx="1087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1000 новых партнеров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Завтра</a:t>
            </a:r>
            <a:endParaRPr lang="ru-RU" sz="66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27" y="3611374"/>
            <a:ext cx="9170973" cy="1276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Мы должны автоматизировать всю Россию</a:t>
            </a:r>
            <a:endParaRPr lang="ru-RU" sz="1800" dirty="0"/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65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30" y="2289573"/>
            <a:ext cx="11031613" cy="182920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От нас с вами зависит </a:t>
            </a:r>
            <a:br>
              <a:rPr lang="ru-RU" sz="60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ВСЕ!</a:t>
            </a:r>
            <a:endParaRPr lang="ru-RU" sz="60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Мы единый механизм</a:t>
            </a:r>
            <a:endParaRPr lang="ru-RU" sz="44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B89C84D-372A-430F-AF70-5BDDFF3C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2149047"/>
            <a:ext cx="10861481" cy="35896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rgbClr val="FF5142"/>
              </a:buClr>
              <a:buSzPct val="80000"/>
              <a:buNone/>
            </a:pPr>
            <a:r>
              <a:rPr lang="ru-RU" sz="4400" spc="-120" dirty="0" err="1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Вендора</a:t>
            </a:r>
            <a:endParaRPr lang="ru-RU" sz="4400" spc="-12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  <a:cs typeface="+mj-cs"/>
            </a:endParaRPr>
          </a:p>
          <a:p>
            <a:pPr marL="0" indent="0" algn="ctr">
              <a:lnSpc>
                <a:spcPct val="150000"/>
              </a:lnSpc>
              <a:buClr>
                <a:srgbClr val="FF5142"/>
              </a:buClr>
              <a:buSzPct val="80000"/>
              <a:buNone/>
            </a:pPr>
            <a:r>
              <a:rPr lang="ru-RU" sz="4400" spc="-12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Дистрибьюторы</a:t>
            </a:r>
          </a:p>
          <a:p>
            <a:pPr marL="0" indent="0" algn="ctr">
              <a:lnSpc>
                <a:spcPct val="150000"/>
              </a:lnSpc>
              <a:buClr>
                <a:srgbClr val="FF5142"/>
              </a:buClr>
              <a:buSzPct val="80000"/>
              <a:buNone/>
            </a:pPr>
            <a:r>
              <a:rPr lang="ru-RU" sz="4400" spc="-120" dirty="0" err="1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Реселлеры</a:t>
            </a:r>
            <a:endParaRPr lang="ru-RU" sz="4400" spc="-12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21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6" y="667508"/>
            <a:ext cx="11031613" cy="155090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Результат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843169"/>
            <a:ext cx="3333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Презентация-1</Template>
  <TotalTime>378</TotalTime>
  <Words>121</Words>
  <Application>Microsoft Office PowerPoint</Application>
  <PresentationFormat>Произвольный</PresentationFormat>
  <Paragraphs>41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Roboto</vt:lpstr>
      <vt:lpstr>Calibri</vt:lpstr>
      <vt:lpstr>Gilroy ExtraBold</vt:lpstr>
      <vt:lpstr>Stencil</vt:lpstr>
      <vt:lpstr>Calibri Light</vt:lpstr>
      <vt:lpstr>Тема1</vt:lpstr>
      <vt:lpstr>Презентация PowerPoint</vt:lpstr>
      <vt:lpstr>Вчера</vt:lpstr>
      <vt:lpstr>Обучение партнеров</vt:lpstr>
      <vt:lpstr>Сегодня</vt:lpstr>
      <vt:lpstr>Новые партнеры</vt:lpstr>
      <vt:lpstr>Завтра</vt:lpstr>
      <vt:lpstr>От нас с вами зависит  ВСЕ!</vt:lpstr>
      <vt:lpstr>Мы единый механизм</vt:lpstr>
      <vt:lpstr>Результат</vt:lpstr>
      <vt:lpstr>Бизнесмен открой глаза</vt:lpstr>
      <vt:lpstr>Колесо уже придумали</vt:lpstr>
      <vt:lpstr>Кажется что дорого</vt:lpstr>
      <vt:lpstr>Я, покажу тебе цифры</vt:lpstr>
      <vt:lpstr>STARINDUSTRY</vt:lpstr>
      <vt:lpstr>Успеха вам!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Никита Григорьев</cp:lastModifiedBy>
  <cp:revision>17</cp:revision>
  <dcterms:created xsi:type="dcterms:W3CDTF">2017-10-26T14:44:17Z</dcterms:created>
  <dcterms:modified xsi:type="dcterms:W3CDTF">2018-05-23T18:29:52Z</dcterms:modified>
</cp:coreProperties>
</file>